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3" r:id="rId5"/>
    <p:sldId id="283" r:id="rId6"/>
    <p:sldId id="284" r:id="rId7"/>
    <p:sldId id="285" r:id="rId8"/>
    <p:sldId id="279" r:id="rId9"/>
    <p:sldId id="286" r:id="rId10"/>
    <p:sldId id="271" r:id="rId11"/>
    <p:sldId id="287" r:id="rId12"/>
    <p:sldId id="276" r:id="rId13"/>
    <p:sldId id="282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2" autoAdjust="0"/>
    <p:restoredTop sz="86323" autoAdjust="0"/>
  </p:normalViewPr>
  <p:slideViewPr>
    <p:cSldViewPr>
      <p:cViewPr>
        <p:scale>
          <a:sx n="60" d="100"/>
          <a:sy n="60" d="100"/>
        </p:scale>
        <p:origin x="-142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68B5A-6A5C-4AF3-B676-0C6E6DE1CDC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7600E-7A4B-43E3-8163-7045D056BE45}">
      <dgm:prSet phldrT="[Text]"/>
      <dgm:spPr/>
      <dgm:t>
        <a:bodyPr/>
        <a:lstStyle/>
        <a:p>
          <a:r>
            <a:rPr lang="en-US" dirty="0" smtClean="0"/>
            <a:t>Subject’s Motivation</a:t>
          </a:r>
          <a:endParaRPr lang="en-US" dirty="0"/>
        </a:p>
      </dgm:t>
    </dgm:pt>
    <dgm:pt modelId="{0A1EED2B-22EE-42D3-B105-E352465D0133}" type="parTrans" cxnId="{692B1B29-67E8-4289-A15D-AB9525CC89A5}">
      <dgm:prSet/>
      <dgm:spPr/>
      <dgm:t>
        <a:bodyPr/>
        <a:lstStyle/>
        <a:p>
          <a:endParaRPr lang="en-US"/>
        </a:p>
      </dgm:t>
    </dgm:pt>
    <dgm:pt modelId="{CC1120B0-AFEE-454C-84A9-16D4D4161DAC}" type="sibTrans" cxnId="{692B1B29-67E8-4289-A15D-AB9525CC89A5}">
      <dgm:prSet/>
      <dgm:spPr/>
      <dgm:t>
        <a:bodyPr/>
        <a:lstStyle/>
        <a:p>
          <a:endParaRPr lang="en-US"/>
        </a:p>
      </dgm:t>
    </dgm:pt>
    <dgm:pt modelId="{4FB012CB-073E-47DE-8F5C-0EFB9EE595DF}">
      <dgm:prSet phldrT="[Text]"/>
      <dgm:spPr/>
      <dgm:t>
        <a:bodyPr/>
        <a:lstStyle/>
        <a:p>
          <a:r>
            <a:rPr lang="en-US" dirty="0" smtClean="0"/>
            <a:t>Study of Skill</a:t>
          </a:r>
          <a:endParaRPr lang="en-US" dirty="0"/>
        </a:p>
      </dgm:t>
    </dgm:pt>
    <dgm:pt modelId="{543C87D8-0C92-4F88-BE59-A27721EE5777}" type="parTrans" cxnId="{FFEB9CED-01E0-4C36-8EC3-508F2A409AA0}">
      <dgm:prSet/>
      <dgm:spPr/>
      <dgm:t>
        <a:bodyPr/>
        <a:lstStyle/>
        <a:p>
          <a:endParaRPr lang="en-US"/>
        </a:p>
      </dgm:t>
    </dgm:pt>
    <dgm:pt modelId="{341E99DA-82A6-4C16-81C7-94EA8EEECC12}" type="sibTrans" cxnId="{FFEB9CED-01E0-4C36-8EC3-508F2A409AA0}">
      <dgm:prSet/>
      <dgm:spPr/>
      <dgm:t>
        <a:bodyPr/>
        <a:lstStyle/>
        <a:p>
          <a:endParaRPr lang="en-US"/>
        </a:p>
      </dgm:t>
    </dgm:pt>
    <dgm:pt modelId="{677B59C0-B406-41EE-8EB7-B280916537F2}">
      <dgm:prSet phldrT="[Text]"/>
      <dgm:spPr/>
      <dgm:t>
        <a:bodyPr/>
        <a:lstStyle/>
        <a:p>
          <a:r>
            <a:rPr lang="en-US" dirty="0" smtClean="0"/>
            <a:t>Repeated performance</a:t>
          </a:r>
          <a:endParaRPr lang="en-US" dirty="0"/>
        </a:p>
      </dgm:t>
    </dgm:pt>
    <dgm:pt modelId="{719868EF-3E7E-4EC7-AD3A-8155B3DD6A26}" type="parTrans" cxnId="{9997B841-10A5-4B33-A4FC-BA9DF47F601A}">
      <dgm:prSet/>
      <dgm:spPr/>
      <dgm:t>
        <a:bodyPr/>
        <a:lstStyle/>
        <a:p>
          <a:endParaRPr lang="en-US"/>
        </a:p>
      </dgm:t>
    </dgm:pt>
    <dgm:pt modelId="{CE431078-3226-4FB1-BE5F-F764F9123903}" type="sibTrans" cxnId="{9997B841-10A5-4B33-A4FC-BA9DF47F601A}">
      <dgm:prSet/>
      <dgm:spPr/>
      <dgm:t>
        <a:bodyPr/>
        <a:lstStyle/>
        <a:p>
          <a:endParaRPr lang="en-US"/>
        </a:p>
      </dgm:t>
    </dgm:pt>
    <dgm:pt modelId="{F2AF7269-EE7B-4C34-8130-4E0E015A4286}">
      <dgm:prSet phldrT="[Text]"/>
      <dgm:spPr/>
      <dgm:t>
        <a:bodyPr/>
        <a:lstStyle/>
        <a:p>
          <a:r>
            <a:rPr lang="en-US" dirty="0" smtClean="0"/>
            <a:t>Immediate Informative Feedback</a:t>
          </a:r>
          <a:endParaRPr lang="en-US" dirty="0"/>
        </a:p>
      </dgm:t>
    </dgm:pt>
    <dgm:pt modelId="{DA69ED1A-2CB5-4CDE-B7DC-2BFF6F08B834}" type="parTrans" cxnId="{72B05132-F220-4247-8AB1-66A1717DDE30}">
      <dgm:prSet/>
      <dgm:spPr/>
      <dgm:t>
        <a:bodyPr/>
        <a:lstStyle/>
        <a:p>
          <a:endParaRPr lang="en-US"/>
        </a:p>
      </dgm:t>
    </dgm:pt>
    <dgm:pt modelId="{9EDEF270-CBD9-4C6A-8F11-54C58005F367}" type="sibTrans" cxnId="{72B05132-F220-4247-8AB1-66A1717DDE30}">
      <dgm:prSet/>
      <dgm:spPr/>
      <dgm:t>
        <a:bodyPr/>
        <a:lstStyle/>
        <a:p>
          <a:endParaRPr lang="en-US"/>
        </a:p>
      </dgm:t>
    </dgm:pt>
    <dgm:pt modelId="{46DF557A-0A5B-4019-A8E6-AEF1699F05B4}" type="pres">
      <dgm:prSet presAssocID="{2D068B5A-6A5C-4AF3-B676-0C6E6DE1CDC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A444AA-F281-483B-95AA-80B05B47BFF3}" type="pres">
      <dgm:prSet presAssocID="{8C57600E-7A4B-43E3-8163-7045D056BE45}" presName="vertOne" presStyleCnt="0"/>
      <dgm:spPr/>
    </dgm:pt>
    <dgm:pt modelId="{FC65355D-2BE1-4B68-9418-4D380DDF8D04}" type="pres">
      <dgm:prSet presAssocID="{8C57600E-7A4B-43E3-8163-7045D056BE45}" presName="txOne" presStyleLbl="node0" presStyleIdx="0" presStyleCnt="1" custLinFactNeighborX="-1251" custLinFactNeighborY="456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C09C6-0A64-4FE4-BF9E-D7D87AD0513B}" type="pres">
      <dgm:prSet presAssocID="{8C57600E-7A4B-43E3-8163-7045D056BE45}" presName="parTransOne" presStyleCnt="0"/>
      <dgm:spPr/>
    </dgm:pt>
    <dgm:pt modelId="{18D7BD8A-E7D6-485D-B570-C3A89479F287}" type="pres">
      <dgm:prSet presAssocID="{8C57600E-7A4B-43E3-8163-7045D056BE45}" presName="horzOne" presStyleCnt="0"/>
      <dgm:spPr/>
    </dgm:pt>
    <dgm:pt modelId="{70928BBF-3919-4B5E-9407-F756C633C3FE}" type="pres">
      <dgm:prSet presAssocID="{4FB012CB-073E-47DE-8F5C-0EFB9EE595DF}" presName="vertTwo" presStyleCnt="0"/>
      <dgm:spPr/>
    </dgm:pt>
    <dgm:pt modelId="{431360E5-12E3-44E9-9A64-8CC9210C8C4F}" type="pres">
      <dgm:prSet presAssocID="{4FB012CB-073E-47DE-8F5C-0EFB9EE595D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5C8AC2-C3A2-46EB-8287-06F90E3674F8}" type="pres">
      <dgm:prSet presAssocID="{4FB012CB-073E-47DE-8F5C-0EFB9EE595DF}" presName="horzTwo" presStyleCnt="0"/>
      <dgm:spPr/>
    </dgm:pt>
    <dgm:pt modelId="{70B47634-9CEB-41EF-89D8-B92736C8A83E}" type="pres">
      <dgm:prSet presAssocID="{341E99DA-82A6-4C16-81C7-94EA8EEECC12}" presName="sibSpaceTwo" presStyleCnt="0"/>
      <dgm:spPr/>
    </dgm:pt>
    <dgm:pt modelId="{086407BB-57A2-4415-832B-E548A895F906}" type="pres">
      <dgm:prSet presAssocID="{677B59C0-B406-41EE-8EB7-B280916537F2}" presName="vertTwo" presStyleCnt="0"/>
      <dgm:spPr/>
    </dgm:pt>
    <dgm:pt modelId="{11FDF0CB-A2F1-4E75-97F2-716B98679969}" type="pres">
      <dgm:prSet presAssocID="{677B59C0-B406-41EE-8EB7-B280916537F2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B4B57-0F5C-45DC-9317-008E2DCA85FA}" type="pres">
      <dgm:prSet presAssocID="{677B59C0-B406-41EE-8EB7-B280916537F2}" presName="horzTwo" presStyleCnt="0"/>
      <dgm:spPr/>
    </dgm:pt>
    <dgm:pt modelId="{026E765E-6533-4DD0-AC9E-2663E4839A91}" type="pres">
      <dgm:prSet presAssocID="{CE431078-3226-4FB1-BE5F-F764F9123903}" presName="sibSpaceTwo" presStyleCnt="0"/>
      <dgm:spPr/>
    </dgm:pt>
    <dgm:pt modelId="{AD6A6F39-5DB8-4ABC-9193-46E1DB56D4F7}" type="pres">
      <dgm:prSet presAssocID="{F2AF7269-EE7B-4C34-8130-4E0E015A4286}" presName="vertTwo" presStyleCnt="0"/>
      <dgm:spPr/>
    </dgm:pt>
    <dgm:pt modelId="{3E53CB77-9DE8-43DF-824E-1F9AB9A9A974}" type="pres">
      <dgm:prSet presAssocID="{F2AF7269-EE7B-4C34-8130-4E0E015A428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7F83B-3C21-4F31-9F2E-9364FE162D9A}" type="pres">
      <dgm:prSet presAssocID="{F2AF7269-EE7B-4C34-8130-4E0E015A4286}" presName="horzTwo" presStyleCnt="0"/>
      <dgm:spPr/>
    </dgm:pt>
  </dgm:ptLst>
  <dgm:cxnLst>
    <dgm:cxn modelId="{AB388173-6C5A-4FB5-BDC2-553DB423A2C1}" type="presOf" srcId="{4FB012CB-073E-47DE-8F5C-0EFB9EE595DF}" destId="{431360E5-12E3-44E9-9A64-8CC9210C8C4F}" srcOrd="0" destOrd="0" presId="urn:microsoft.com/office/officeart/2005/8/layout/hierarchy4"/>
    <dgm:cxn modelId="{5522B911-0A9E-4F33-9971-47C5CB83859B}" type="presOf" srcId="{2D068B5A-6A5C-4AF3-B676-0C6E6DE1CDCF}" destId="{46DF557A-0A5B-4019-A8E6-AEF1699F05B4}" srcOrd="0" destOrd="0" presId="urn:microsoft.com/office/officeart/2005/8/layout/hierarchy4"/>
    <dgm:cxn modelId="{692B1B29-67E8-4289-A15D-AB9525CC89A5}" srcId="{2D068B5A-6A5C-4AF3-B676-0C6E6DE1CDCF}" destId="{8C57600E-7A4B-43E3-8163-7045D056BE45}" srcOrd="0" destOrd="0" parTransId="{0A1EED2B-22EE-42D3-B105-E352465D0133}" sibTransId="{CC1120B0-AFEE-454C-84A9-16D4D4161DAC}"/>
    <dgm:cxn modelId="{F4852B08-1974-4E5E-9CA1-4C6CBEB8A2B9}" type="presOf" srcId="{677B59C0-B406-41EE-8EB7-B280916537F2}" destId="{11FDF0CB-A2F1-4E75-97F2-716B98679969}" srcOrd="0" destOrd="0" presId="urn:microsoft.com/office/officeart/2005/8/layout/hierarchy4"/>
    <dgm:cxn modelId="{15DD1AFE-C1A9-471B-A8C3-D10F35A53AE6}" type="presOf" srcId="{8C57600E-7A4B-43E3-8163-7045D056BE45}" destId="{FC65355D-2BE1-4B68-9418-4D380DDF8D04}" srcOrd="0" destOrd="0" presId="urn:microsoft.com/office/officeart/2005/8/layout/hierarchy4"/>
    <dgm:cxn modelId="{9997B841-10A5-4B33-A4FC-BA9DF47F601A}" srcId="{8C57600E-7A4B-43E3-8163-7045D056BE45}" destId="{677B59C0-B406-41EE-8EB7-B280916537F2}" srcOrd="1" destOrd="0" parTransId="{719868EF-3E7E-4EC7-AD3A-8155B3DD6A26}" sibTransId="{CE431078-3226-4FB1-BE5F-F764F9123903}"/>
    <dgm:cxn modelId="{72B05132-F220-4247-8AB1-66A1717DDE30}" srcId="{8C57600E-7A4B-43E3-8163-7045D056BE45}" destId="{F2AF7269-EE7B-4C34-8130-4E0E015A4286}" srcOrd="2" destOrd="0" parTransId="{DA69ED1A-2CB5-4CDE-B7DC-2BFF6F08B834}" sibTransId="{9EDEF270-CBD9-4C6A-8F11-54C58005F367}"/>
    <dgm:cxn modelId="{FFEB9CED-01E0-4C36-8EC3-508F2A409AA0}" srcId="{8C57600E-7A4B-43E3-8163-7045D056BE45}" destId="{4FB012CB-073E-47DE-8F5C-0EFB9EE595DF}" srcOrd="0" destOrd="0" parTransId="{543C87D8-0C92-4F88-BE59-A27721EE5777}" sibTransId="{341E99DA-82A6-4C16-81C7-94EA8EEECC12}"/>
    <dgm:cxn modelId="{17DF7C32-6A12-4FE1-BF18-FB7400826578}" type="presOf" srcId="{F2AF7269-EE7B-4C34-8130-4E0E015A4286}" destId="{3E53CB77-9DE8-43DF-824E-1F9AB9A9A974}" srcOrd="0" destOrd="0" presId="urn:microsoft.com/office/officeart/2005/8/layout/hierarchy4"/>
    <dgm:cxn modelId="{25952CD3-FDC2-4923-86D1-F9C5031E5CBF}" type="presParOf" srcId="{46DF557A-0A5B-4019-A8E6-AEF1699F05B4}" destId="{74A444AA-F281-483B-95AA-80B05B47BFF3}" srcOrd="0" destOrd="0" presId="urn:microsoft.com/office/officeart/2005/8/layout/hierarchy4"/>
    <dgm:cxn modelId="{3674947B-4B32-42CD-B87B-E39A9A5255E1}" type="presParOf" srcId="{74A444AA-F281-483B-95AA-80B05B47BFF3}" destId="{FC65355D-2BE1-4B68-9418-4D380DDF8D04}" srcOrd="0" destOrd="0" presId="urn:microsoft.com/office/officeart/2005/8/layout/hierarchy4"/>
    <dgm:cxn modelId="{383E52B6-A353-43C7-9591-2169AFAAD5DE}" type="presParOf" srcId="{74A444AA-F281-483B-95AA-80B05B47BFF3}" destId="{4F8C09C6-0A64-4FE4-BF9E-D7D87AD0513B}" srcOrd="1" destOrd="0" presId="urn:microsoft.com/office/officeart/2005/8/layout/hierarchy4"/>
    <dgm:cxn modelId="{7CFFB84C-0ECA-4E59-91F1-77FA4E3BB31D}" type="presParOf" srcId="{74A444AA-F281-483B-95AA-80B05B47BFF3}" destId="{18D7BD8A-E7D6-485D-B570-C3A89479F287}" srcOrd="2" destOrd="0" presId="urn:microsoft.com/office/officeart/2005/8/layout/hierarchy4"/>
    <dgm:cxn modelId="{8A513B5C-3FFD-4AB8-B20C-43A3331CBAEF}" type="presParOf" srcId="{18D7BD8A-E7D6-485D-B570-C3A89479F287}" destId="{70928BBF-3919-4B5E-9407-F756C633C3FE}" srcOrd="0" destOrd="0" presId="urn:microsoft.com/office/officeart/2005/8/layout/hierarchy4"/>
    <dgm:cxn modelId="{7AEF5683-390E-4670-B66B-BB5496C6383D}" type="presParOf" srcId="{70928BBF-3919-4B5E-9407-F756C633C3FE}" destId="{431360E5-12E3-44E9-9A64-8CC9210C8C4F}" srcOrd="0" destOrd="0" presId="urn:microsoft.com/office/officeart/2005/8/layout/hierarchy4"/>
    <dgm:cxn modelId="{910BF73A-2988-411F-8160-13830A67E17D}" type="presParOf" srcId="{70928BBF-3919-4B5E-9407-F756C633C3FE}" destId="{A45C8AC2-C3A2-46EB-8287-06F90E3674F8}" srcOrd="1" destOrd="0" presId="urn:microsoft.com/office/officeart/2005/8/layout/hierarchy4"/>
    <dgm:cxn modelId="{7CBB4493-9660-414C-8962-A85A792A8736}" type="presParOf" srcId="{18D7BD8A-E7D6-485D-B570-C3A89479F287}" destId="{70B47634-9CEB-41EF-89D8-B92736C8A83E}" srcOrd="1" destOrd="0" presId="urn:microsoft.com/office/officeart/2005/8/layout/hierarchy4"/>
    <dgm:cxn modelId="{9F70568C-E1E5-49B4-A622-6C8130D520A0}" type="presParOf" srcId="{18D7BD8A-E7D6-485D-B570-C3A89479F287}" destId="{086407BB-57A2-4415-832B-E548A895F906}" srcOrd="2" destOrd="0" presId="urn:microsoft.com/office/officeart/2005/8/layout/hierarchy4"/>
    <dgm:cxn modelId="{9E30EDD9-252F-4E5B-BC6F-EFEBC7535098}" type="presParOf" srcId="{086407BB-57A2-4415-832B-E548A895F906}" destId="{11FDF0CB-A2F1-4E75-97F2-716B98679969}" srcOrd="0" destOrd="0" presId="urn:microsoft.com/office/officeart/2005/8/layout/hierarchy4"/>
    <dgm:cxn modelId="{044F1CE8-80DD-4F6D-99D7-50334D9FC2AD}" type="presParOf" srcId="{086407BB-57A2-4415-832B-E548A895F906}" destId="{119B4B57-0F5C-45DC-9317-008E2DCA85FA}" srcOrd="1" destOrd="0" presId="urn:microsoft.com/office/officeart/2005/8/layout/hierarchy4"/>
    <dgm:cxn modelId="{BF0DCBD8-55EA-47E0-A8BD-2036510B1D05}" type="presParOf" srcId="{18D7BD8A-E7D6-485D-B570-C3A89479F287}" destId="{026E765E-6533-4DD0-AC9E-2663E4839A91}" srcOrd="3" destOrd="0" presId="urn:microsoft.com/office/officeart/2005/8/layout/hierarchy4"/>
    <dgm:cxn modelId="{3CD4B961-6941-4751-A506-FF5F7E4A642E}" type="presParOf" srcId="{18D7BD8A-E7D6-485D-B570-C3A89479F287}" destId="{AD6A6F39-5DB8-4ABC-9193-46E1DB56D4F7}" srcOrd="4" destOrd="0" presId="urn:microsoft.com/office/officeart/2005/8/layout/hierarchy4"/>
    <dgm:cxn modelId="{BF1C72FE-CC21-404D-BCDD-2F6D49753EC6}" type="presParOf" srcId="{AD6A6F39-5DB8-4ABC-9193-46E1DB56D4F7}" destId="{3E53CB77-9DE8-43DF-824E-1F9AB9A9A974}" srcOrd="0" destOrd="0" presId="urn:microsoft.com/office/officeart/2005/8/layout/hierarchy4"/>
    <dgm:cxn modelId="{407CDC87-07AD-452D-8085-892B1BF9381F}" type="presParOf" srcId="{AD6A6F39-5DB8-4ABC-9193-46E1DB56D4F7}" destId="{ECD7F83B-3C21-4F31-9F2E-9364FE162D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A379C-0026-4E71-B1B8-F0F6DB0908E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A2D086-5615-4AAC-82E6-7DCD33F070CC}">
      <dgm:prSet phldrT="[Text]"/>
      <dgm:spPr/>
      <dgm:t>
        <a:bodyPr/>
        <a:lstStyle/>
        <a:p>
          <a:r>
            <a:rPr lang="en-US" dirty="0" smtClean="0"/>
            <a:t>1. Having a model of effective teaching</a:t>
          </a:r>
          <a:endParaRPr lang="en-US" dirty="0"/>
        </a:p>
      </dgm:t>
    </dgm:pt>
    <dgm:pt modelId="{B2D9F0FF-95E2-4F32-9B4D-B5A1F8176828}" type="parTrans" cxnId="{11FD0667-B4BA-4013-82E9-9AFCF77D226E}">
      <dgm:prSet/>
      <dgm:spPr/>
      <dgm:t>
        <a:bodyPr/>
        <a:lstStyle/>
        <a:p>
          <a:endParaRPr lang="en-US"/>
        </a:p>
      </dgm:t>
    </dgm:pt>
    <dgm:pt modelId="{C8ED6CCC-E1DB-4D81-9057-4B6CE7028620}" type="sibTrans" cxnId="{11FD0667-B4BA-4013-82E9-9AFCF77D226E}">
      <dgm:prSet/>
      <dgm:spPr/>
      <dgm:t>
        <a:bodyPr/>
        <a:lstStyle/>
        <a:p>
          <a:endParaRPr lang="en-US"/>
        </a:p>
      </dgm:t>
    </dgm:pt>
    <dgm:pt modelId="{80234680-3A62-4D86-9D32-F36A0413FDFC}">
      <dgm:prSet phldrT="[Text]" custT="1"/>
      <dgm:spPr/>
      <dgm:t>
        <a:bodyPr/>
        <a:lstStyle/>
        <a:p>
          <a:r>
            <a:rPr lang="en-US" sz="1100" dirty="0" smtClean="0"/>
            <a:t>2. Setting growth goals</a:t>
          </a:r>
          <a:endParaRPr lang="en-US" sz="1100" dirty="0"/>
        </a:p>
      </dgm:t>
    </dgm:pt>
    <dgm:pt modelId="{6FF5125B-2E4D-4686-8E01-653E196A4FB7}" type="parTrans" cxnId="{17A31828-A674-4EC2-A2C0-319ABCDCF29E}">
      <dgm:prSet/>
      <dgm:spPr/>
      <dgm:t>
        <a:bodyPr/>
        <a:lstStyle/>
        <a:p>
          <a:endParaRPr lang="en-US"/>
        </a:p>
      </dgm:t>
    </dgm:pt>
    <dgm:pt modelId="{9127E699-CA0A-499A-B614-2D434BEF6552}" type="sibTrans" cxnId="{17A31828-A674-4EC2-A2C0-319ABCDCF29E}">
      <dgm:prSet/>
      <dgm:spPr/>
      <dgm:t>
        <a:bodyPr/>
        <a:lstStyle/>
        <a:p>
          <a:endParaRPr lang="en-US"/>
        </a:p>
      </dgm:t>
    </dgm:pt>
    <dgm:pt modelId="{4F8E402B-03AA-4DEB-9C2B-46882AC6FA66}">
      <dgm:prSet phldrT="[Text]" custT="1"/>
      <dgm:spPr/>
      <dgm:t>
        <a:bodyPr/>
        <a:lstStyle/>
        <a:p>
          <a:r>
            <a:rPr lang="en-US" sz="1050" dirty="0" smtClean="0"/>
            <a:t>3. Engaging in focused practice</a:t>
          </a:r>
          <a:endParaRPr lang="en-US" sz="1050" dirty="0"/>
        </a:p>
      </dgm:t>
    </dgm:pt>
    <dgm:pt modelId="{73F73852-35C9-4BF0-8042-D128E696513A}" type="parTrans" cxnId="{8A1BF8C8-9EC1-424C-B9EB-360B3BDAD7EC}">
      <dgm:prSet/>
      <dgm:spPr/>
      <dgm:t>
        <a:bodyPr/>
        <a:lstStyle/>
        <a:p>
          <a:endParaRPr lang="en-US"/>
        </a:p>
      </dgm:t>
    </dgm:pt>
    <dgm:pt modelId="{0618ECBA-9448-49E3-9207-51264FB95B6C}" type="sibTrans" cxnId="{8A1BF8C8-9EC1-424C-B9EB-360B3BDAD7EC}">
      <dgm:prSet/>
      <dgm:spPr/>
      <dgm:t>
        <a:bodyPr/>
        <a:lstStyle/>
        <a:p>
          <a:endParaRPr lang="en-US"/>
        </a:p>
      </dgm:t>
    </dgm:pt>
    <dgm:pt modelId="{E7F41B91-2A00-47CE-9926-1CF62F12E64E}">
      <dgm:prSet phldrT="[Text]"/>
      <dgm:spPr/>
      <dgm:t>
        <a:bodyPr/>
        <a:lstStyle/>
        <a:p>
          <a:r>
            <a:rPr lang="en-US" dirty="0" smtClean="0"/>
            <a:t>4. Receiving focused feedback</a:t>
          </a:r>
          <a:endParaRPr lang="en-US" dirty="0"/>
        </a:p>
      </dgm:t>
    </dgm:pt>
    <dgm:pt modelId="{C2E94351-6194-42C9-9E62-45DC6A71BDD8}" type="parTrans" cxnId="{10FDB796-71C1-49CD-AAF7-2C9019A633AC}">
      <dgm:prSet/>
      <dgm:spPr/>
      <dgm:t>
        <a:bodyPr/>
        <a:lstStyle/>
        <a:p>
          <a:endParaRPr lang="en-US"/>
        </a:p>
      </dgm:t>
    </dgm:pt>
    <dgm:pt modelId="{0D7A9A67-B8F2-4FFF-B2B4-225906D9EA8C}" type="sibTrans" cxnId="{10FDB796-71C1-49CD-AAF7-2C9019A633AC}">
      <dgm:prSet/>
      <dgm:spPr/>
      <dgm:t>
        <a:bodyPr/>
        <a:lstStyle/>
        <a:p>
          <a:endParaRPr lang="en-US"/>
        </a:p>
      </dgm:t>
    </dgm:pt>
    <dgm:pt modelId="{98DD4F06-D39D-4F83-BCF1-747FA33FF752}">
      <dgm:prSet phldrT="[Text]" custT="1"/>
      <dgm:spPr/>
      <dgm:t>
        <a:bodyPr/>
        <a:lstStyle/>
        <a:p>
          <a:r>
            <a:rPr lang="en-US" sz="1000" dirty="0" smtClean="0"/>
            <a:t>5. Observing and discussing teaching</a:t>
          </a:r>
          <a:endParaRPr lang="en-US" sz="1000" dirty="0"/>
        </a:p>
      </dgm:t>
    </dgm:pt>
    <dgm:pt modelId="{36C8EAAF-8131-4BB3-B47F-03687112D831}" type="parTrans" cxnId="{FAD85390-1970-48C5-8737-202FD0A09A2F}">
      <dgm:prSet/>
      <dgm:spPr/>
      <dgm:t>
        <a:bodyPr/>
        <a:lstStyle/>
        <a:p>
          <a:endParaRPr lang="en-US"/>
        </a:p>
      </dgm:t>
    </dgm:pt>
    <dgm:pt modelId="{D6BFC335-3E36-44AF-8A3B-EDB189D0C0AC}" type="sibTrans" cxnId="{FAD85390-1970-48C5-8737-202FD0A09A2F}">
      <dgm:prSet/>
      <dgm:spPr/>
      <dgm:t>
        <a:bodyPr/>
        <a:lstStyle/>
        <a:p>
          <a:endParaRPr lang="en-US"/>
        </a:p>
      </dgm:t>
    </dgm:pt>
    <dgm:pt modelId="{7AC637F0-64FA-4509-8D6E-344B9057AA4B}" type="pres">
      <dgm:prSet presAssocID="{8E2A379C-0026-4E71-B1B8-F0F6DB0908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BA7DD4-D78A-4A42-BBB6-4EB8731AD9E9}" type="pres">
      <dgm:prSet presAssocID="{7BA2D086-5615-4AAC-82E6-7DCD33F070CC}" presName="centerShape" presStyleLbl="node0" presStyleIdx="0" presStyleCnt="1"/>
      <dgm:spPr/>
      <dgm:t>
        <a:bodyPr/>
        <a:lstStyle/>
        <a:p>
          <a:endParaRPr lang="en-US"/>
        </a:p>
      </dgm:t>
    </dgm:pt>
    <dgm:pt modelId="{090F7082-0985-42B3-8016-E54F6A35D249}" type="pres">
      <dgm:prSet presAssocID="{80234680-3A62-4D86-9D32-F36A0413FD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1511D-9BA4-489B-A5A1-1A2CEA8DD2D1}" type="pres">
      <dgm:prSet presAssocID="{80234680-3A62-4D86-9D32-F36A0413FDFC}" presName="dummy" presStyleCnt="0"/>
      <dgm:spPr/>
    </dgm:pt>
    <dgm:pt modelId="{04341B56-0198-4D30-8D38-BDE14428024E}" type="pres">
      <dgm:prSet presAssocID="{9127E699-CA0A-499A-B614-2D434BEF655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00DBF95-E5AE-4E0B-97C3-3F4D282E664A}" type="pres">
      <dgm:prSet presAssocID="{4F8E402B-03AA-4DEB-9C2B-46882AC6FA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DA162-1D1F-43F9-B6F6-142FFAE6EBA1}" type="pres">
      <dgm:prSet presAssocID="{4F8E402B-03AA-4DEB-9C2B-46882AC6FA66}" presName="dummy" presStyleCnt="0"/>
      <dgm:spPr/>
    </dgm:pt>
    <dgm:pt modelId="{CF2380F9-B29C-4F09-B922-1B1FC69126F8}" type="pres">
      <dgm:prSet presAssocID="{0618ECBA-9448-49E3-9207-51264FB95B6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34B1ACE-24B9-42DD-9D32-35A657DAD3FE}" type="pres">
      <dgm:prSet presAssocID="{E7F41B91-2A00-47CE-9926-1CF62F12E64E}" presName="node" presStyleLbl="node1" presStyleIdx="2" presStyleCnt="4" custRadScaleRad="99578" custRadScaleInc="3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97500-96CA-43CD-928F-FBC806E652BB}" type="pres">
      <dgm:prSet presAssocID="{E7F41B91-2A00-47CE-9926-1CF62F12E64E}" presName="dummy" presStyleCnt="0"/>
      <dgm:spPr/>
    </dgm:pt>
    <dgm:pt modelId="{DFBD57DE-4E7B-4458-A795-089519D1C3CB}" type="pres">
      <dgm:prSet presAssocID="{0D7A9A67-B8F2-4FFF-B2B4-225906D9EA8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BC7C135-5426-404A-AB75-8F9A7B2631C7}" type="pres">
      <dgm:prSet presAssocID="{98DD4F06-D39D-4F83-BCF1-747FA33FF7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A729B-91B3-4409-91CB-DE183AD4D104}" type="pres">
      <dgm:prSet presAssocID="{98DD4F06-D39D-4F83-BCF1-747FA33FF752}" presName="dummy" presStyleCnt="0"/>
      <dgm:spPr/>
    </dgm:pt>
    <dgm:pt modelId="{623C5611-6C98-4916-9502-DF998627A67E}" type="pres">
      <dgm:prSet presAssocID="{D6BFC335-3E36-44AF-8A3B-EDB189D0C0A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AD85390-1970-48C5-8737-202FD0A09A2F}" srcId="{7BA2D086-5615-4AAC-82E6-7DCD33F070CC}" destId="{98DD4F06-D39D-4F83-BCF1-747FA33FF752}" srcOrd="3" destOrd="0" parTransId="{36C8EAAF-8131-4BB3-B47F-03687112D831}" sibTransId="{D6BFC335-3E36-44AF-8A3B-EDB189D0C0AC}"/>
    <dgm:cxn modelId="{BC72169A-9B7D-4019-AFDA-DE0BAEC61911}" type="presOf" srcId="{D6BFC335-3E36-44AF-8A3B-EDB189D0C0AC}" destId="{623C5611-6C98-4916-9502-DF998627A67E}" srcOrd="0" destOrd="0" presId="urn:microsoft.com/office/officeart/2005/8/layout/radial6"/>
    <dgm:cxn modelId="{EF01D414-2E8A-4F51-A5F7-5F9C3671A8C5}" type="presOf" srcId="{E7F41B91-2A00-47CE-9926-1CF62F12E64E}" destId="{034B1ACE-24B9-42DD-9D32-35A657DAD3FE}" srcOrd="0" destOrd="0" presId="urn:microsoft.com/office/officeart/2005/8/layout/radial6"/>
    <dgm:cxn modelId="{31A0DB79-506E-40BF-8C91-894834B968BA}" type="presOf" srcId="{0618ECBA-9448-49E3-9207-51264FB95B6C}" destId="{CF2380F9-B29C-4F09-B922-1B1FC69126F8}" srcOrd="0" destOrd="0" presId="urn:microsoft.com/office/officeart/2005/8/layout/radial6"/>
    <dgm:cxn modelId="{DEF5D57A-5B54-4B41-A879-EE20DD691A47}" type="presOf" srcId="{4F8E402B-03AA-4DEB-9C2B-46882AC6FA66}" destId="{A00DBF95-E5AE-4E0B-97C3-3F4D282E664A}" srcOrd="0" destOrd="0" presId="urn:microsoft.com/office/officeart/2005/8/layout/radial6"/>
    <dgm:cxn modelId="{11FD0667-B4BA-4013-82E9-9AFCF77D226E}" srcId="{8E2A379C-0026-4E71-B1B8-F0F6DB0908E6}" destId="{7BA2D086-5615-4AAC-82E6-7DCD33F070CC}" srcOrd="0" destOrd="0" parTransId="{B2D9F0FF-95E2-4F32-9B4D-B5A1F8176828}" sibTransId="{C8ED6CCC-E1DB-4D81-9057-4B6CE7028620}"/>
    <dgm:cxn modelId="{10FDB796-71C1-49CD-AAF7-2C9019A633AC}" srcId="{7BA2D086-5615-4AAC-82E6-7DCD33F070CC}" destId="{E7F41B91-2A00-47CE-9926-1CF62F12E64E}" srcOrd="2" destOrd="0" parTransId="{C2E94351-6194-42C9-9E62-45DC6A71BDD8}" sibTransId="{0D7A9A67-B8F2-4FFF-B2B4-225906D9EA8C}"/>
    <dgm:cxn modelId="{FA11AD42-A79B-4F41-9F78-BED1A6B18665}" type="presOf" srcId="{98DD4F06-D39D-4F83-BCF1-747FA33FF752}" destId="{9BC7C135-5426-404A-AB75-8F9A7B2631C7}" srcOrd="0" destOrd="0" presId="urn:microsoft.com/office/officeart/2005/8/layout/radial6"/>
    <dgm:cxn modelId="{3558902A-7618-4193-87E3-947A991C6B2D}" type="presOf" srcId="{0D7A9A67-B8F2-4FFF-B2B4-225906D9EA8C}" destId="{DFBD57DE-4E7B-4458-A795-089519D1C3CB}" srcOrd="0" destOrd="0" presId="urn:microsoft.com/office/officeart/2005/8/layout/radial6"/>
    <dgm:cxn modelId="{17A31828-A674-4EC2-A2C0-319ABCDCF29E}" srcId="{7BA2D086-5615-4AAC-82E6-7DCD33F070CC}" destId="{80234680-3A62-4D86-9D32-F36A0413FDFC}" srcOrd="0" destOrd="0" parTransId="{6FF5125B-2E4D-4686-8E01-653E196A4FB7}" sibTransId="{9127E699-CA0A-499A-B614-2D434BEF6552}"/>
    <dgm:cxn modelId="{55C93F77-5B9F-4E36-BD83-C73308B2F0FA}" type="presOf" srcId="{8E2A379C-0026-4E71-B1B8-F0F6DB0908E6}" destId="{7AC637F0-64FA-4509-8D6E-344B9057AA4B}" srcOrd="0" destOrd="0" presId="urn:microsoft.com/office/officeart/2005/8/layout/radial6"/>
    <dgm:cxn modelId="{17C751E4-E0AE-495E-8562-52B9A381712E}" type="presOf" srcId="{9127E699-CA0A-499A-B614-2D434BEF6552}" destId="{04341B56-0198-4D30-8D38-BDE14428024E}" srcOrd="0" destOrd="0" presId="urn:microsoft.com/office/officeart/2005/8/layout/radial6"/>
    <dgm:cxn modelId="{E693DA08-203F-47BF-8359-A6AB260AE519}" type="presOf" srcId="{80234680-3A62-4D86-9D32-F36A0413FDFC}" destId="{090F7082-0985-42B3-8016-E54F6A35D249}" srcOrd="0" destOrd="0" presId="urn:microsoft.com/office/officeart/2005/8/layout/radial6"/>
    <dgm:cxn modelId="{6AADE80F-54B1-44E0-8582-16F730DFB5E3}" type="presOf" srcId="{7BA2D086-5615-4AAC-82E6-7DCD33F070CC}" destId="{30BA7DD4-D78A-4A42-BBB6-4EB8731AD9E9}" srcOrd="0" destOrd="0" presId="urn:microsoft.com/office/officeart/2005/8/layout/radial6"/>
    <dgm:cxn modelId="{8A1BF8C8-9EC1-424C-B9EB-360B3BDAD7EC}" srcId="{7BA2D086-5615-4AAC-82E6-7DCD33F070CC}" destId="{4F8E402B-03AA-4DEB-9C2B-46882AC6FA66}" srcOrd="1" destOrd="0" parTransId="{73F73852-35C9-4BF0-8042-D128E696513A}" sibTransId="{0618ECBA-9448-49E3-9207-51264FB95B6C}"/>
    <dgm:cxn modelId="{4C5C2121-358B-46D9-A101-28E7233042BC}" type="presParOf" srcId="{7AC637F0-64FA-4509-8D6E-344B9057AA4B}" destId="{30BA7DD4-D78A-4A42-BBB6-4EB8731AD9E9}" srcOrd="0" destOrd="0" presId="urn:microsoft.com/office/officeart/2005/8/layout/radial6"/>
    <dgm:cxn modelId="{909798FD-93CA-411D-A44A-832DF43FA800}" type="presParOf" srcId="{7AC637F0-64FA-4509-8D6E-344B9057AA4B}" destId="{090F7082-0985-42B3-8016-E54F6A35D249}" srcOrd="1" destOrd="0" presId="urn:microsoft.com/office/officeart/2005/8/layout/radial6"/>
    <dgm:cxn modelId="{B23A4915-E8AE-484A-A574-A8C996B493E8}" type="presParOf" srcId="{7AC637F0-64FA-4509-8D6E-344B9057AA4B}" destId="{BC51511D-9BA4-489B-A5A1-1A2CEA8DD2D1}" srcOrd="2" destOrd="0" presId="urn:microsoft.com/office/officeart/2005/8/layout/radial6"/>
    <dgm:cxn modelId="{A68D0DBC-7396-4E4F-910C-6BEE33A2AA99}" type="presParOf" srcId="{7AC637F0-64FA-4509-8D6E-344B9057AA4B}" destId="{04341B56-0198-4D30-8D38-BDE14428024E}" srcOrd="3" destOrd="0" presId="urn:microsoft.com/office/officeart/2005/8/layout/radial6"/>
    <dgm:cxn modelId="{D67FC76A-F0D5-4877-95AA-410EED4F33AF}" type="presParOf" srcId="{7AC637F0-64FA-4509-8D6E-344B9057AA4B}" destId="{A00DBF95-E5AE-4E0B-97C3-3F4D282E664A}" srcOrd="4" destOrd="0" presId="urn:microsoft.com/office/officeart/2005/8/layout/radial6"/>
    <dgm:cxn modelId="{574DDB6C-E0D5-44F5-9E8E-FD3389D1EADA}" type="presParOf" srcId="{7AC637F0-64FA-4509-8D6E-344B9057AA4B}" destId="{864DA162-1D1F-43F9-B6F6-142FFAE6EBA1}" srcOrd="5" destOrd="0" presId="urn:microsoft.com/office/officeart/2005/8/layout/radial6"/>
    <dgm:cxn modelId="{30E4410B-415F-4336-A02C-B033A8F0BC6A}" type="presParOf" srcId="{7AC637F0-64FA-4509-8D6E-344B9057AA4B}" destId="{CF2380F9-B29C-4F09-B922-1B1FC69126F8}" srcOrd="6" destOrd="0" presId="urn:microsoft.com/office/officeart/2005/8/layout/radial6"/>
    <dgm:cxn modelId="{2784FAFC-B12F-45A1-A8CB-07A88210FA5B}" type="presParOf" srcId="{7AC637F0-64FA-4509-8D6E-344B9057AA4B}" destId="{034B1ACE-24B9-42DD-9D32-35A657DAD3FE}" srcOrd="7" destOrd="0" presId="urn:microsoft.com/office/officeart/2005/8/layout/radial6"/>
    <dgm:cxn modelId="{68E89B3C-3AE4-4782-9585-2E9EAE78BF4A}" type="presParOf" srcId="{7AC637F0-64FA-4509-8D6E-344B9057AA4B}" destId="{D7697500-96CA-43CD-928F-FBC806E652BB}" srcOrd="8" destOrd="0" presId="urn:microsoft.com/office/officeart/2005/8/layout/radial6"/>
    <dgm:cxn modelId="{756CEE3E-5923-473C-9CC5-9D60BFC0D7C6}" type="presParOf" srcId="{7AC637F0-64FA-4509-8D6E-344B9057AA4B}" destId="{DFBD57DE-4E7B-4458-A795-089519D1C3CB}" srcOrd="9" destOrd="0" presId="urn:microsoft.com/office/officeart/2005/8/layout/radial6"/>
    <dgm:cxn modelId="{4D5C1864-630F-4F17-BB7C-2A9077935404}" type="presParOf" srcId="{7AC637F0-64FA-4509-8D6E-344B9057AA4B}" destId="{9BC7C135-5426-404A-AB75-8F9A7B2631C7}" srcOrd="10" destOrd="0" presId="urn:microsoft.com/office/officeart/2005/8/layout/radial6"/>
    <dgm:cxn modelId="{8587623F-5CF1-4DDE-A074-B49F4D809FCD}" type="presParOf" srcId="{7AC637F0-64FA-4509-8D6E-344B9057AA4B}" destId="{5FDA729B-91B3-4409-91CB-DE183AD4D104}" srcOrd="11" destOrd="0" presId="urn:microsoft.com/office/officeart/2005/8/layout/radial6"/>
    <dgm:cxn modelId="{D23E702F-C4B9-4D96-8371-56EE25626254}" type="presParOf" srcId="{7AC637F0-64FA-4509-8D6E-344B9057AA4B}" destId="{623C5611-6C98-4916-9502-DF998627A67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5355D-2BE1-4B68-9418-4D380DDF8D04}">
      <dsp:nvSpPr>
        <dsp:cNvPr id="0" name=""/>
        <dsp:cNvSpPr/>
      </dsp:nvSpPr>
      <dsp:spPr>
        <a:xfrm>
          <a:off x="0" y="75734"/>
          <a:ext cx="6091618" cy="1987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Subject’s Motivation</a:t>
          </a:r>
          <a:endParaRPr lang="en-US" sz="5200" kern="1200" dirty="0"/>
        </a:p>
      </dsp:txBody>
      <dsp:txXfrm>
        <a:off x="58204" y="133938"/>
        <a:ext cx="5975210" cy="1870807"/>
      </dsp:txXfrm>
    </dsp:sp>
    <dsp:sp modelId="{431360E5-12E3-44E9-9A64-8CC9210C8C4F}">
      <dsp:nvSpPr>
        <dsp:cNvPr id="0" name=""/>
        <dsp:cNvSpPr/>
      </dsp:nvSpPr>
      <dsp:spPr>
        <a:xfrm>
          <a:off x="2190" y="2152026"/>
          <a:ext cx="1922859" cy="1987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Study of Skill</a:t>
          </a:r>
          <a:endParaRPr lang="en-US" sz="2000" kern="1200" dirty="0"/>
        </a:p>
      </dsp:txBody>
      <dsp:txXfrm>
        <a:off x="58509" y="2208345"/>
        <a:ext cx="1810221" cy="1874577"/>
      </dsp:txXfrm>
    </dsp:sp>
    <dsp:sp modelId="{11FDF0CB-A2F1-4E75-97F2-716B98679969}">
      <dsp:nvSpPr>
        <dsp:cNvPr id="0" name=""/>
        <dsp:cNvSpPr/>
      </dsp:nvSpPr>
      <dsp:spPr>
        <a:xfrm>
          <a:off x="2086570" y="2152026"/>
          <a:ext cx="1922859" cy="1987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Repeated performance</a:t>
          </a:r>
          <a:endParaRPr lang="en-US" sz="2000" kern="1200" dirty="0"/>
        </a:p>
      </dsp:txBody>
      <dsp:txXfrm>
        <a:off x="2142889" y="2208345"/>
        <a:ext cx="1810221" cy="1874577"/>
      </dsp:txXfrm>
    </dsp:sp>
    <dsp:sp modelId="{3E53CB77-9DE8-43DF-824E-1F9AB9A9A974}">
      <dsp:nvSpPr>
        <dsp:cNvPr id="0" name=""/>
        <dsp:cNvSpPr/>
      </dsp:nvSpPr>
      <dsp:spPr>
        <a:xfrm>
          <a:off x="4170949" y="2152026"/>
          <a:ext cx="1922859" cy="1987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Immediate Informative Feedback</a:t>
          </a:r>
          <a:endParaRPr lang="en-US" sz="2000" kern="1200" dirty="0"/>
        </a:p>
      </dsp:txBody>
      <dsp:txXfrm>
        <a:off x="4227268" y="2208345"/>
        <a:ext cx="1810221" cy="187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C5611-6C98-4916-9502-DF998627A67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D57DE-4E7B-4458-A795-089519D1C3CB}">
      <dsp:nvSpPr>
        <dsp:cNvPr id="0" name=""/>
        <dsp:cNvSpPr/>
      </dsp:nvSpPr>
      <dsp:spPr>
        <a:xfrm>
          <a:off x="1485271" y="462842"/>
          <a:ext cx="3125428" cy="3125428"/>
        </a:xfrm>
        <a:prstGeom prst="blockArc">
          <a:avLst>
            <a:gd name="adj1" fmla="val 5466844"/>
            <a:gd name="adj2" fmla="val 1078548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380F9-B29C-4F09-B922-1B1FC69126F8}">
      <dsp:nvSpPr>
        <dsp:cNvPr id="0" name=""/>
        <dsp:cNvSpPr/>
      </dsp:nvSpPr>
      <dsp:spPr>
        <a:xfrm>
          <a:off x="1485299" y="462842"/>
          <a:ext cx="3125428" cy="3125428"/>
        </a:xfrm>
        <a:prstGeom prst="blockArc">
          <a:avLst>
            <a:gd name="adj1" fmla="val 14509"/>
            <a:gd name="adj2" fmla="val 546690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41B56-0198-4D30-8D38-BDE14428024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7DD4-D78A-4A42-BBB6-4EB8731AD9E9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Having a model of effective teaching</a:t>
          </a:r>
          <a:endParaRPr lang="en-US" sz="1400" kern="1200" dirty="0"/>
        </a:p>
      </dsp:txBody>
      <dsp:txXfrm>
        <a:off x="2539177" y="1523177"/>
        <a:ext cx="1017645" cy="1017645"/>
      </dsp:txXfrm>
    </dsp:sp>
    <dsp:sp modelId="{090F7082-0985-42B3-8016-E54F6A35D249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2. Setting growth goals</a:t>
          </a:r>
          <a:endParaRPr lang="en-US" sz="1100" kern="1200" dirty="0"/>
        </a:p>
      </dsp:txBody>
      <dsp:txXfrm>
        <a:off x="2691824" y="149376"/>
        <a:ext cx="712351" cy="712351"/>
      </dsp:txXfrm>
    </dsp:sp>
    <dsp:sp modelId="{A00DBF95-E5AE-4E0B-97C3-3F4D282E664A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3. Engaging in focused practice</a:t>
          </a:r>
          <a:endParaRPr lang="en-US" sz="1050" kern="1200" dirty="0"/>
        </a:p>
      </dsp:txBody>
      <dsp:txXfrm>
        <a:off x="4218271" y="1675824"/>
        <a:ext cx="712351" cy="712351"/>
      </dsp:txXfrm>
    </dsp:sp>
    <dsp:sp modelId="{034B1ACE-24B9-42DD-9D32-35A657DAD3FE}">
      <dsp:nvSpPr>
        <dsp:cNvPr id="0" name=""/>
        <dsp:cNvSpPr/>
      </dsp:nvSpPr>
      <dsp:spPr>
        <a:xfrm>
          <a:off x="2514599" y="3048007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4. Receiving focused feedback</a:t>
          </a:r>
          <a:endParaRPr lang="en-US" sz="1100" kern="1200" dirty="0"/>
        </a:p>
      </dsp:txBody>
      <dsp:txXfrm>
        <a:off x="2662132" y="3195540"/>
        <a:ext cx="712351" cy="712351"/>
      </dsp:txXfrm>
    </dsp:sp>
    <dsp:sp modelId="{9BC7C135-5426-404A-AB75-8F9A7B2631C7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5. Observing and discussing teaching</a:t>
          </a:r>
          <a:endParaRPr lang="en-US" sz="1000" kern="1200" dirty="0"/>
        </a:p>
      </dsp:txBody>
      <dsp:txXfrm>
        <a:off x="1165376" y="1675824"/>
        <a:ext cx="712351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79D4-6862-4820-AE62-B14EC8722439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F0988-A070-4A9F-B513-611925A66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97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0F907-BF6A-430C-A286-D5BD306B4611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71BE2-12BB-42E9-9335-E578CCEB6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71BE2-12BB-42E9-9335-E578CCEB6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71BE2-12BB-42E9-9335-E578CCEB6D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5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71BE2-12BB-42E9-9335-E578CCEB6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B3AB8-3A35-4485-8D4F-FC06AD117E5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E740-9124-40A5-AF90-60436383F3B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ntarosa.k12.fl.u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when-lesson-plans-fail" TargetMode="External"/><Relationship Id="rId2" Type="http://schemas.openxmlformats.org/officeDocument/2006/relationships/hyperlink" Target="https://www.teachingchannel.org/videos/high-school-band?utm_campaign=digest&amp;utm_medium=email&amp;utm_source=dig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achingchannel.org/videos/student-goal-sett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Xdj8scRdF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229680"/>
            <a:ext cx="6983622" cy="118052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 Team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6907422" cy="762000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February </a:t>
            </a:r>
            <a:r>
              <a:rPr lang="en-US" dirty="0"/>
              <a:t>4, 7, 10, 2014</a:t>
            </a:r>
          </a:p>
          <a:p>
            <a:endParaRPr lang="en-US" dirty="0"/>
          </a:p>
        </p:txBody>
      </p:sp>
      <p:pic>
        <p:nvPicPr>
          <p:cNvPr id="1029" name="Picture 5" descr="C:\Users\BeagleV\AppData\Local\Microsoft\Windows\Temporary Internet Files\Content.IE5\OYKGZOAW\MP9004393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7284720" cy="69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508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Principals’ Meeting February 6, 2014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Deliberate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807361"/>
            <a:ext cx="7067755" cy="139303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Deliberate Practice is an </a:t>
            </a:r>
            <a:r>
              <a:rPr lang="en-US" dirty="0"/>
              <a:t>expectation that </a:t>
            </a:r>
            <a:r>
              <a:rPr lang="en-US" b="1" dirty="0"/>
              <a:t>all teachers </a:t>
            </a:r>
            <a:r>
              <a:rPr lang="en-US" dirty="0"/>
              <a:t>can increase their expertise from year to year which produces gains in student achievement from year to year with a powerful cumulative effect.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3292476"/>
            <a:ext cx="4776786" cy="31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372555" cy="914399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Phases in a Deliberate Practice Cycle (Annual Continuous Improvement Cycle)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72555" cy="4029998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5364495"/>
              </p:ext>
            </p:extLst>
          </p:nvPr>
        </p:nvGraphicFramePr>
        <p:xfrm>
          <a:off x="15240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83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Reflection/PGS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PGS website, walk through the steps for completing section #5. </a:t>
            </a:r>
          </a:p>
          <a:p>
            <a:r>
              <a:rPr lang="en-US" dirty="0" smtClean="0"/>
              <a:t>Provide an example.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www.santarosa.k12.fl.us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97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Deliberate Practice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More to Come Later!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780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www.teachingchannel.org/videos/high-school-band?utm_campaign=digest&amp;utm_medium=email&amp;utm_source=digest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www.teachingchannel.org/videos/when-lesson-plans-fail</a:t>
            </a:r>
            <a:r>
              <a:rPr lang="en-US" dirty="0" smtClean="0"/>
              <a:t>   (mentor teachers high school)</a:t>
            </a:r>
          </a:p>
          <a:p>
            <a:r>
              <a:rPr lang="en-US" dirty="0"/>
              <a:t>https://</a:t>
            </a:r>
            <a:r>
              <a:rPr lang="en-US" dirty="0" smtClean="0"/>
              <a:t>www.teachingchannel.org/videos/evaluating-persuasive-speeches teacher reflection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www.teachingchannel.org/videos/student-goal-setting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9529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9050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Participants will have a deeper understanding of </a:t>
            </a:r>
            <a:r>
              <a:rPr lang="en-US" i="1" dirty="0" smtClean="0"/>
              <a:t>Deliberate </a:t>
            </a:r>
            <a:r>
              <a:rPr lang="en-US" i="1" dirty="0"/>
              <a:t>Practice </a:t>
            </a:r>
            <a:r>
              <a:rPr lang="en-US" dirty="0"/>
              <a:t>as it relates to teacher </a:t>
            </a:r>
            <a:r>
              <a:rPr lang="en-US" dirty="0" smtClean="0"/>
              <a:t>improvement.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Participants will be able to complete their Administrative Reflection/Deliberate Practice section on PGS and assist teachers with questions and concerns.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Jordan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www.youtube.com/watch?v=hXdj8scRdFE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Deliberate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806856"/>
              </p:ext>
            </p:extLst>
          </p:nvPr>
        </p:nvGraphicFramePr>
        <p:xfrm>
          <a:off x="1447800" y="2057400"/>
          <a:ext cx="60960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5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274838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Teacher invested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Teacher led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Teacher planned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Teacher measured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Teacher growth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Teacher success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96" y="1981200"/>
            <a:ext cx="2313554" cy="34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Instructional Framework Knowledge </a:t>
            </a:r>
          </a:p>
          <a:p>
            <a:r>
              <a:rPr lang="en-US" dirty="0"/>
              <a:t>•Study Previous Skill Experts </a:t>
            </a:r>
          </a:p>
          <a:p>
            <a:r>
              <a:rPr lang="en-US" dirty="0"/>
              <a:t>•PLC </a:t>
            </a:r>
          </a:p>
          <a:p>
            <a:r>
              <a:rPr lang="en-US" dirty="0"/>
              <a:t>•Mentoring </a:t>
            </a:r>
          </a:p>
          <a:p>
            <a:r>
              <a:rPr lang="en-US" dirty="0"/>
              <a:t>•Lesson Study </a:t>
            </a:r>
          </a:p>
          <a:p>
            <a:r>
              <a:rPr lang="en-US" dirty="0"/>
              <a:t>•Book Study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Informative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413338"/>
            <a:ext cx="5867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Information rich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Timely 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Diagnostic 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Formative 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Growth </a:t>
            </a:r>
            <a:r>
              <a:rPr lang="en-US" sz="2800" dirty="0"/>
              <a:t>Focused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26670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Deliberate Practice</a:t>
            </a:r>
            <a:br>
              <a:rPr lang="en-US" dirty="0" smtClean="0"/>
            </a:br>
            <a:r>
              <a:rPr lang="en-US" dirty="0" smtClean="0"/>
              <a:t>What if…..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5486400" y="4427628"/>
            <a:ext cx="1475232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8141" y="2153478"/>
            <a:ext cx="1530229" cy="146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69281">
            <a:off x="762000" y="3810000"/>
            <a:ext cx="7620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2010843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very teacher engaged in self-assessment of classroom practices?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278658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very teacher focused on specific instructional strategies for growth?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24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5724"/>
            <a:ext cx="8458200" cy="1153076"/>
          </a:xfrm>
        </p:spPr>
        <p:txBody>
          <a:bodyPr/>
          <a:lstStyle/>
          <a:p>
            <a:r>
              <a:rPr lang="en-US" dirty="0" smtClean="0"/>
              <a:t>Deliberate Practice Empowers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924800" cy="464819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Repeated Performance, of focused practice, involves repeating a specific strategy with attention to improving detailed aspects of the strategy in order to reach a level of automaticity/fluency in use of the strategy. </a:t>
            </a:r>
          </a:p>
          <a:p>
            <a:r>
              <a:rPr lang="en-US" dirty="0" smtClean="0"/>
              <a:t>Teachers </a:t>
            </a:r>
            <a:r>
              <a:rPr lang="en-US" dirty="0"/>
              <a:t>can </a:t>
            </a:r>
          </a:p>
          <a:p>
            <a:r>
              <a:rPr lang="en-US" dirty="0" smtClean="0"/>
              <a:t>Focus </a:t>
            </a:r>
            <a:r>
              <a:rPr lang="en-US" dirty="0"/>
              <a:t>on specific steps of a strategy </a:t>
            </a:r>
          </a:p>
          <a:p>
            <a:r>
              <a:rPr lang="en-US" dirty="0" smtClean="0"/>
              <a:t>Develop </a:t>
            </a:r>
            <a:r>
              <a:rPr lang="en-US" dirty="0"/>
              <a:t>fluency with a strategy </a:t>
            </a:r>
          </a:p>
          <a:p>
            <a:r>
              <a:rPr lang="en-US" dirty="0" smtClean="0"/>
              <a:t>Plan </a:t>
            </a:r>
            <a:r>
              <a:rPr lang="en-US" dirty="0"/>
              <a:t>to monitor for the effect of the strategy </a:t>
            </a:r>
          </a:p>
          <a:p>
            <a:r>
              <a:rPr lang="en-US" dirty="0" smtClean="0"/>
              <a:t>Prepare </a:t>
            </a:r>
            <a:r>
              <a:rPr lang="en-US" dirty="0"/>
              <a:t>adaptations to a strategy </a:t>
            </a:r>
          </a:p>
          <a:p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err="1"/>
              <a:t>macrostrategy</a:t>
            </a:r>
            <a:r>
              <a:rPr lang="en-US" dirty="0"/>
              <a:t> incorporating the target strategy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1336</TotalTime>
  <Words>331</Words>
  <Application>Microsoft Office PowerPoint</Application>
  <PresentationFormat>On-screen Show (4:3)</PresentationFormat>
  <Paragraphs>78</Paragraphs>
  <Slides>14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Winter</vt:lpstr>
      <vt:lpstr>  Data Team Training</vt:lpstr>
      <vt:lpstr>Learning Goal:</vt:lpstr>
      <vt:lpstr>Michael Jordan Video</vt:lpstr>
      <vt:lpstr>Characteristics of Deliberate Practice</vt:lpstr>
      <vt:lpstr>Motivation</vt:lpstr>
      <vt:lpstr>Study of Skill</vt:lpstr>
      <vt:lpstr>Immediate Informative Feedback</vt:lpstr>
      <vt:lpstr>Culture of Deliberate Practice What if…..</vt:lpstr>
      <vt:lpstr>Deliberate Practice Empowers Teachers</vt:lpstr>
      <vt:lpstr>Deliberate Practice</vt:lpstr>
      <vt:lpstr> Phases in a Deliberate Practice Cycle (Annual Continuous Improvement Cycle) </vt:lpstr>
      <vt:lpstr>Reflection/PGS</vt:lpstr>
      <vt:lpstr>Deliberate Practice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Team Training</dc:title>
  <dc:creator>Windows User</dc:creator>
  <cp:lastModifiedBy>Windows User</cp:lastModifiedBy>
  <cp:revision>60</cp:revision>
  <cp:lastPrinted>2014-01-27T19:57:19Z</cp:lastPrinted>
  <dcterms:created xsi:type="dcterms:W3CDTF">2014-01-22T16:11:14Z</dcterms:created>
  <dcterms:modified xsi:type="dcterms:W3CDTF">2014-02-05T20:36:47Z</dcterms:modified>
</cp:coreProperties>
</file>